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</p:sldMasterIdLst>
  <p:notesMasterIdLst>
    <p:notesMasterId r:id="rId42"/>
  </p:notesMasterIdLst>
  <p:sldIdLst>
    <p:sldId id="258" r:id="rId5"/>
    <p:sldId id="353" r:id="rId6"/>
    <p:sldId id="424" r:id="rId7"/>
    <p:sldId id="391" r:id="rId8"/>
    <p:sldId id="392" r:id="rId9"/>
    <p:sldId id="393" r:id="rId10"/>
    <p:sldId id="394" r:id="rId11"/>
    <p:sldId id="425" r:id="rId12"/>
    <p:sldId id="396" r:id="rId13"/>
    <p:sldId id="397" r:id="rId14"/>
    <p:sldId id="398" r:id="rId15"/>
    <p:sldId id="399" r:id="rId16"/>
    <p:sldId id="400" r:id="rId17"/>
    <p:sldId id="426" r:id="rId18"/>
    <p:sldId id="427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28" r:id="rId29"/>
    <p:sldId id="412" r:id="rId30"/>
    <p:sldId id="413" r:id="rId31"/>
    <p:sldId id="414" r:id="rId32"/>
    <p:sldId id="415" r:id="rId33"/>
    <p:sldId id="416" r:id="rId34"/>
    <p:sldId id="429" r:id="rId35"/>
    <p:sldId id="418" r:id="rId36"/>
    <p:sldId id="419" r:id="rId37"/>
    <p:sldId id="420" r:id="rId38"/>
    <p:sldId id="421" r:id="rId39"/>
    <p:sldId id="422" r:id="rId40"/>
    <p:sldId id="423" r:id="rId4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view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: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Commits:</a:t>
            </a:r>
            <a:endParaRPr sz="32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One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or more changes to one or more files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Revision highlighting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Profile page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18110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Like copying your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files to a new machine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clone &lt;URL&gt;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Get HTTPS or SSH URL from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(ends in .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ls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Making changes: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Modify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in any text editor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touch &lt;filename&gt;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status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Untracked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Tracked and modified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Committed</a:t>
            </a:r>
            <a:endParaRPr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&lt;filename&gt;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all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changes: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-A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Red files have turned green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Commit changes: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commit -m “message about commit”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 again!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log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Working with branches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Rolling back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Fixing LF/CRLF issues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56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Forking a repo on GitHub</a:t>
            </a:r>
            <a:endParaRPr sz="3200">
              <a:latin typeface="+mj-l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68154" y="1110072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forking?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a repo to your account (including history)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Does not stay in sync with the “upstream”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 it!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github.com/justmarkham/DAT4-students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Why fork?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want to make modifications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want to contribute to the upstream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your fork: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 &lt;your 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Don’t clone inside your other local repo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7679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flow for contributing</a:t>
            </a:r>
            <a:endParaRPr sz="3200">
              <a:latin typeface="+mj-lt"/>
            </a:endParaRPr>
          </a:p>
        </p:txBody>
      </p:sp>
      <p:pic>
        <p:nvPicPr>
          <p:cNvPr id="1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2230" y="1226820"/>
            <a:ext cx="7880097" cy="3706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748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Contribute to DAT4-students</a:t>
            </a:r>
            <a:endParaRPr sz="3200">
              <a:latin typeface="+mj-lt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subdirectory in DAT4-students with your first name (lowercase):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mkdir &lt;name&gt;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Change to that subdirectory: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cd &lt;name&gt;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file named “about.md”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Write something using Markdown (optional)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Using Git: add, commit, push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pull request: “I request that you pull changes from my repo into your repo”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34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flow for syncing a fork</a:t>
            </a:r>
            <a:endParaRPr sz="3200">
              <a:latin typeface="+mj-lt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04461" y="993048"/>
            <a:ext cx="6319707" cy="36051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921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Sync your “DAT4-students” fork</a:t>
            </a:r>
            <a:endParaRPr sz="3200">
              <a:latin typeface="+mj-lt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90537" y="125730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Files have been added to DAT4-students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an “upstream” remote (one-time operation):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upstream &lt;Kevin’s 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that it worked: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Pull the changes from the upstream: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updating your local files from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pull upstream master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Pull = fetch + merge (basically)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the changes up to GitHub (optional):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064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Recipe for submitting homework</a:t>
            </a:r>
            <a:endParaRPr sz="3200">
              <a:latin typeface="+mj-lt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68154" y="1110072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Navigate to DAT4-students (locally)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pull upstream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homework file(s) to your folder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 or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&lt;filename&gt;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GitHub pull request (from your fork)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180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code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latin typeface="+mj-lt"/>
              </a:rPr>
              <a:t>Allows you to keep different “versions” of your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repos online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Backup of files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”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8228</TotalTime>
  <Pages>0</Pages>
  <Words>1564</Words>
  <Characters>0</Characters>
  <Application>Microsoft Macintosh PowerPoint</Application>
  <PresentationFormat>Custom</PresentationFormat>
  <Lines>0</Lines>
  <Paragraphs>232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GA_Instructor_Template_Deck</vt:lpstr>
      <vt:lpstr>Agenda</vt:lpstr>
      <vt:lpstr>1_GA_Instructor_Template_Deck</vt:lpstr>
      <vt:lpstr>2_GA_Instructor_Template_Deck</vt:lpstr>
      <vt:lpstr> Data Science Git and Github</vt:lpstr>
      <vt:lpstr> I. Introduction to version control II. Exploring Github III. Using Git with Github IV.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Bonus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Contributing on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573</cp:revision>
  <dcterms:modified xsi:type="dcterms:W3CDTF">2015-03-21T23:16:34Z</dcterms:modified>
</cp:coreProperties>
</file>